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6840538" cy="8640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99FF"/>
    <a:srgbClr val="00FFCC"/>
    <a:srgbClr val="66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552"/>
    <p:restoredTop sz="94712"/>
  </p:normalViewPr>
  <p:slideViewPr>
    <p:cSldViewPr snapToGrid="0" snapToObjects="1">
      <p:cViewPr varScale="1">
        <p:scale>
          <a:sx n="55" d="100"/>
          <a:sy n="55" d="100"/>
        </p:scale>
        <p:origin x="19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414125"/>
            <a:ext cx="5814457" cy="3008266"/>
          </a:xfrm>
        </p:spPr>
        <p:txBody>
          <a:bodyPr anchor="b"/>
          <a:lstStyle>
            <a:lvl1pPr algn="ctr">
              <a:defRPr sz="4489"/>
            </a:lvl1pPr>
          </a:lstStyle>
          <a:p>
            <a:r>
              <a:rPr lang="en-US"/>
              <a:t>Click to edit Master title style</a:t>
            </a:r>
            <a:endParaRPr lang="en-US" dirty="0"/>
          </a:p>
        </p:txBody>
      </p:sp>
      <p:sp>
        <p:nvSpPr>
          <p:cNvPr id="3" name="Subtitle 2"/>
          <p:cNvSpPr>
            <a:spLocks noGrp="1"/>
          </p:cNvSpPr>
          <p:nvPr>
            <p:ph type="subTitle" idx="1"/>
          </p:nvPr>
        </p:nvSpPr>
        <p:spPr>
          <a:xfrm>
            <a:off x="855067" y="4538401"/>
            <a:ext cx="5130404" cy="2086184"/>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8E9570-9DAD-864E-8739-3DB52F39247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24257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E9570-9DAD-864E-8739-3DB52F39247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3198288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460041"/>
            <a:ext cx="1474991" cy="73226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0288" y="460041"/>
            <a:ext cx="4339466" cy="73226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E9570-9DAD-864E-8739-3DB52F39247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212773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E9570-9DAD-864E-8739-3DB52F39247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92103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6725" y="2154193"/>
            <a:ext cx="5899964" cy="3594317"/>
          </a:xfrm>
        </p:spPr>
        <p:txBody>
          <a:bodyPr anchor="b"/>
          <a:lstStyle>
            <a:lvl1pPr>
              <a:defRPr sz="4489"/>
            </a:lvl1pPr>
          </a:lstStyle>
          <a:p>
            <a:r>
              <a:rPr lang="en-US"/>
              <a:t>Click to edit Master title style</a:t>
            </a:r>
            <a:endParaRPr lang="en-US" dirty="0"/>
          </a:p>
        </p:txBody>
      </p:sp>
      <p:sp>
        <p:nvSpPr>
          <p:cNvPr id="3" name="Text Placeholder 2"/>
          <p:cNvSpPr>
            <a:spLocks noGrp="1"/>
          </p:cNvSpPr>
          <p:nvPr>
            <p:ph type="body" idx="1"/>
          </p:nvPr>
        </p:nvSpPr>
        <p:spPr>
          <a:xfrm>
            <a:off x="466725" y="5782513"/>
            <a:ext cx="5899964" cy="1890166"/>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8E9570-9DAD-864E-8739-3DB52F39247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418424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0287" y="2300203"/>
            <a:ext cx="2907229" cy="54824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63022" y="2300203"/>
            <a:ext cx="2907229" cy="54824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8E9570-9DAD-864E-8739-3DB52F39247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145052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1178" y="460043"/>
            <a:ext cx="5899964" cy="16701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1179" y="2118188"/>
            <a:ext cx="2893868" cy="1038091"/>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en-US"/>
              <a:t>Click to edit Master text styles</a:t>
            </a:r>
          </a:p>
        </p:txBody>
      </p:sp>
      <p:sp>
        <p:nvSpPr>
          <p:cNvPr id="4" name="Content Placeholder 3"/>
          <p:cNvSpPr>
            <a:spLocks noGrp="1"/>
          </p:cNvSpPr>
          <p:nvPr>
            <p:ph sz="half" idx="2"/>
          </p:nvPr>
        </p:nvSpPr>
        <p:spPr>
          <a:xfrm>
            <a:off x="471179" y="3156278"/>
            <a:ext cx="2893868" cy="4642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63023" y="2118188"/>
            <a:ext cx="2908120" cy="1038091"/>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en-US"/>
              <a:t>Click to edit Master text styles</a:t>
            </a:r>
          </a:p>
        </p:txBody>
      </p:sp>
      <p:sp>
        <p:nvSpPr>
          <p:cNvPr id="6" name="Content Placeholder 5"/>
          <p:cNvSpPr>
            <a:spLocks noGrp="1"/>
          </p:cNvSpPr>
          <p:nvPr>
            <p:ph sz="quarter" idx="4"/>
          </p:nvPr>
        </p:nvSpPr>
        <p:spPr>
          <a:xfrm>
            <a:off x="3463023" y="3156278"/>
            <a:ext cx="2908120" cy="4642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8E9570-9DAD-864E-8739-3DB52F39247A}"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3191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8E9570-9DAD-864E-8739-3DB52F39247A}"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153187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E9570-9DAD-864E-8739-3DB52F39247A}"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231589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1178" y="576051"/>
            <a:ext cx="2206252" cy="2016178"/>
          </a:xfrm>
        </p:spPr>
        <p:txBody>
          <a:bodyPr anchor="b"/>
          <a:lstStyle>
            <a:lvl1pPr>
              <a:defRPr sz="2394"/>
            </a:lvl1pPr>
          </a:lstStyle>
          <a:p>
            <a:r>
              <a:rPr lang="en-US"/>
              <a:t>Click to edit Master title style</a:t>
            </a:r>
            <a:endParaRPr lang="en-US" dirty="0"/>
          </a:p>
        </p:txBody>
      </p:sp>
      <p:sp>
        <p:nvSpPr>
          <p:cNvPr id="3" name="Content Placeholder 2"/>
          <p:cNvSpPr>
            <a:spLocks noGrp="1"/>
          </p:cNvSpPr>
          <p:nvPr>
            <p:ph idx="1"/>
          </p:nvPr>
        </p:nvSpPr>
        <p:spPr>
          <a:xfrm>
            <a:off x="2908120" y="1244112"/>
            <a:ext cx="3463022" cy="6140542"/>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1178" y="2592229"/>
            <a:ext cx="2206252" cy="4802425"/>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788E9570-9DAD-864E-8739-3DB52F39247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249956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1178" y="576051"/>
            <a:ext cx="2206252" cy="2016178"/>
          </a:xfrm>
        </p:spPr>
        <p:txBody>
          <a:bodyPr anchor="b"/>
          <a:lstStyle>
            <a:lvl1pPr>
              <a:defRPr sz="2394"/>
            </a:lvl1pPr>
          </a:lstStyle>
          <a:p>
            <a:r>
              <a:rPr lang="en-US"/>
              <a:t>Click to edit Master title style</a:t>
            </a:r>
            <a:endParaRPr lang="en-US" dirty="0"/>
          </a:p>
        </p:txBody>
      </p:sp>
      <p:sp>
        <p:nvSpPr>
          <p:cNvPr id="3" name="Picture Placeholder 2"/>
          <p:cNvSpPr>
            <a:spLocks noGrp="1" noChangeAspect="1"/>
          </p:cNvSpPr>
          <p:nvPr>
            <p:ph type="pic" idx="1"/>
          </p:nvPr>
        </p:nvSpPr>
        <p:spPr>
          <a:xfrm>
            <a:off x="2908120" y="1244112"/>
            <a:ext cx="3463022" cy="6140542"/>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en-US"/>
              <a:t>Click icon to add picture</a:t>
            </a:r>
            <a:endParaRPr lang="en-US" dirty="0"/>
          </a:p>
        </p:txBody>
      </p:sp>
      <p:sp>
        <p:nvSpPr>
          <p:cNvPr id="4" name="Text Placeholder 3"/>
          <p:cNvSpPr>
            <a:spLocks noGrp="1"/>
          </p:cNvSpPr>
          <p:nvPr>
            <p:ph type="body" sz="half" idx="2"/>
          </p:nvPr>
        </p:nvSpPr>
        <p:spPr>
          <a:xfrm>
            <a:off x="471178" y="2592229"/>
            <a:ext cx="2206252" cy="4802425"/>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788E9570-9DAD-864E-8739-3DB52F39247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0E52-BA3B-BD47-AC9D-4F7866611CBC}" type="slidenum">
              <a:rPr lang="en-US" smtClean="0"/>
              <a:t>‹#›</a:t>
            </a:fld>
            <a:endParaRPr lang="en-US"/>
          </a:p>
        </p:txBody>
      </p:sp>
    </p:spTree>
    <p:extLst>
      <p:ext uri="{BB962C8B-B14F-4D97-AF65-F5344CB8AC3E}">
        <p14:creationId xmlns:p14="http://schemas.microsoft.com/office/powerpoint/2010/main" val="429064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460043"/>
            <a:ext cx="5899964" cy="16701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0287" y="2300203"/>
            <a:ext cx="5899964" cy="54824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0287" y="8008709"/>
            <a:ext cx="1539121" cy="460041"/>
          </a:xfrm>
          <a:prstGeom prst="rect">
            <a:avLst/>
          </a:prstGeom>
        </p:spPr>
        <p:txBody>
          <a:bodyPr vert="horz" lIns="91440" tIns="45720" rIns="91440" bIns="45720" rtlCol="0" anchor="ctr"/>
          <a:lstStyle>
            <a:lvl1pPr algn="l">
              <a:defRPr sz="898">
                <a:solidFill>
                  <a:schemeClr val="tx1">
                    <a:tint val="75000"/>
                  </a:schemeClr>
                </a:solidFill>
              </a:defRPr>
            </a:lvl1pPr>
          </a:lstStyle>
          <a:p>
            <a:fld id="{788E9570-9DAD-864E-8739-3DB52F39247A}" type="datetimeFigureOut">
              <a:rPr lang="en-US" smtClean="0"/>
              <a:t>9/10/2020</a:t>
            </a:fld>
            <a:endParaRPr lang="en-US"/>
          </a:p>
        </p:txBody>
      </p:sp>
      <p:sp>
        <p:nvSpPr>
          <p:cNvPr id="5" name="Footer Placeholder 4"/>
          <p:cNvSpPr>
            <a:spLocks noGrp="1"/>
          </p:cNvSpPr>
          <p:nvPr>
            <p:ph type="ftr" sz="quarter" idx="3"/>
          </p:nvPr>
        </p:nvSpPr>
        <p:spPr>
          <a:xfrm>
            <a:off x="2265928" y="8008709"/>
            <a:ext cx="2308682" cy="460041"/>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31130" y="8008709"/>
            <a:ext cx="1539121" cy="460041"/>
          </a:xfrm>
          <a:prstGeom prst="rect">
            <a:avLst/>
          </a:prstGeom>
        </p:spPr>
        <p:txBody>
          <a:bodyPr vert="horz" lIns="91440" tIns="45720" rIns="91440" bIns="45720" rtlCol="0" anchor="ctr"/>
          <a:lstStyle>
            <a:lvl1pPr algn="r">
              <a:defRPr sz="898">
                <a:solidFill>
                  <a:schemeClr val="tx1">
                    <a:tint val="75000"/>
                  </a:schemeClr>
                </a:solidFill>
              </a:defRPr>
            </a:lvl1pPr>
          </a:lstStyle>
          <a:p>
            <a:fld id="{C8260E52-BA3B-BD47-AC9D-4F7866611CBC}" type="slidenum">
              <a:rPr lang="en-US" smtClean="0"/>
              <a:t>‹#›</a:t>
            </a:fld>
            <a:endParaRPr lang="en-US"/>
          </a:p>
        </p:txBody>
      </p:sp>
    </p:spTree>
    <p:extLst>
      <p:ext uri="{BB962C8B-B14F-4D97-AF65-F5344CB8AC3E}">
        <p14:creationId xmlns:p14="http://schemas.microsoft.com/office/powerpoint/2010/main" val="3126101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fara@yonkerspublicschools.or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103A21-4C50-374B-9182-781C26AF76B5}"/>
              </a:ext>
            </a:extLst>
          </p:cNvPr>
          <p:cNvSpPr txBox="1"/>
          <p:nvPr/>
        </p:nvSpPr>
        <p:spPr>
          <a:xfrm>
            <a:off x="316524" y="2519888"/>
            <a:ext cx="3059722" cy="3539430"/>
          </a:xfrm>
          <a:prstGeom prst="rect">
            <a:avLst/>
          </a:prstGeom>
          <a:noFill/>
        </p:spPr>
        <p:txBody>
          <a:bodyPr wrap="square" rtlCol="0">
            <a:spAutoFit/>
          </a:bodyPr>
          <a:lstStyle/>
          <a:p>
            <a:pPr algn="ctr"/>
            <a:r>
              <a:rPr lang="en-US" sz="1600" dirty="0" smtClean="0"/>
              <a:t>Welcome back to the 2020-2021 school year! My name is Ms. Christine </a:t>
            </a:r>
            <a:r>
              <a:rPr lang="en-US" sz="1600" dirty="0" err="1" smtClean="0"/>
              <a:t>Fara</a:t>
            </a:r>
            <a:r>
              <a:rPr lang="en-US" sz="1600" dirty="0" smtClean="0"/>
              <a:t> and I will be your Resource teacher this year! I am so excited to meet  you all! During remote learning we will be meeting through Microsoft teams each day. I will be working closely with your teachers to assist you in your academics as we transition into our new way of learning. Please don’t hesitate to reach out to me via Microsoft teams whenever you need!</a:t>
            </a:r>
            <a:endParaRPr lang="en-US" sz="1600" dirty="0"/>
          </a:p>
        </p:txBody>
      </p:sp>
      <p:sp>
        <p:nvSpPr>
          <p:cNvPr id="4" name="TextBox 3">
            <a:extLst>
              <a:ext uri="{FF2B5EF4-FFF2-40B4-BE49-F238E27FC236}">
                <a16:creationId xmlns:a16="http://schemas.microsoft.com/office/drawing/2014/main" id="{25A66351-DAC8-D94D-AC9E-F055697CD5CE}"/>
              </a:ext>
            </a:extLst>
          </p:cNvPr>
          <p:cNvSpPr txBox="1"/>
          <p:nvPr/>
        </p:nvSpPr>
        <p:spPr>
          <a:xfrm>
            <a:off x="474784" y="7174524"/>
            <a:ext cx="2901461" cy="1077218"/>
          </a:xfrm>
          <a:prstGeom prst="rect">
            <a:avLst/>
          </a:prstGeom>
          <a:noFill/>
        </p:spPr>
        <p:txBody>
          <a:bodyPr wrap="square" rtlCol="0">
            <a:spAutoFit/>
          </a:bodyPr>
          <a:lstStyle/>
          <a:p>
            <a:pPr algn="ctr"/>
            <a:r>
              <a:rPr lang="en-US" sz="1600" b="1" dirty="0" smtClean="0">
                <a:solidFill>
                  <a:srgbClr val="FF0000"/>
                </a:solidFill>
                <a:latin typeface="Arial Black" panose="020B0A04020102020204" pitchFamily="34" charset="0"/>
              </a:rPr>
              <a:t>Email: </a:t>
            </a:r>
            <a:r>
              <a:rPr lang="en-US" sz="1600" dirty="0" smtClean="0">
                <a:hlinkClick r:id="rId3"/>
              </a:rPr>
              <a:t>cfara@yonkerspublicschools.org</a:t>
            </a:r>
            <a:endParaRPr lang="en-US" sz="1600" dirty="0" smtClean="0"/>
          </a:p>
          <a:p>
            <a:pPr algn="ctr"/>
            <a:r>
              <a:rPr lang="en-US" sz="1600" dirty="0" smtClean="0">
                <a:latin typeface="Berlin Sans FB Demi" panose="020E0802020502020306" pitchFamily="34" charset="0"/>
              </a:rPr>
              <a:t>Phone: 914-376-8500</a:t>
            </a:r>
          </a:p>
          <a:p>
            <a:pPr algn="ctr"/>
            <a:r>
              <a:rPr lang="en-US" sz="1600" dirty="0" smtClean="0">
                <a:latin typeface="Berlin Sans FB Demi" panose="020E0802020502020306" pitchFamily="34" charset="0"/>
              </a:rPr>
              <a:t>914-376-8300</a:t>
            </a:r>
            <a:endParaRPr lang="en-US" sz="1600" dirty="0">
              <a:latin typeface="Berlin Sans FB Demi" panose="020E0802020502020306" pitchFamily="34" charset="0"/>
            </a:endParaRPr>
          </a:p>
        </p:txBody>
      </p:sp>
      <p:sp>
        <p:nvSpPr>
          <p:cNvPr id="5" name="TextBox 4">
            <a:extLst>
              <a:ext uri="{FF2B5EF4-FFF2-40B4-BE49-F238E27FC236}">
                <a16:creationId xmlns:a16="http://schemas.microsoft.com/office/drawing/2014/main" id="{0FDE9A78-C001-DE47-A6B2-873C69C43570}"/>
              </a:ext>
            </a:extLst>
          </p:cNvPr>
          <p:cNvSpPr txBox="1"/>
          <p:nvPr/>
        </p:nvSpPr>
        <p:spPr>
          <a:xfrm>
            <a:off x="3569677" y="4659923"/>
            <a:ext cx="2743200" cy="3046988"/>
          </a:xfrm>
          <a:prstGeom prst="rect">
            <a:avLst/>
          </a:prstGeom>
          <a:noFill/>
        </p:spPr>
        <p:txBody>
          <a:bodyPr wrap="square" rtlCol="0">
            <a:spAutoFit/>
          </a:bodyPr>
          <a:lstStyle/>
          <a:p>
            <a:pPr algn="ctr"/>
            <a:r>
              <a:rPr lang="en-US" sz="1600" b="1" dirty="0" smtClean="0">
                <a:solidFill>
                  <a:srgbClr val="FF0000"/>
                </a:solidFill>
                <a:latin typeface="Comic Sans MS" panose="030F0702030302020204" pitchFamily="66" charset="0"/>
              </a:rPr>
              <a:t>These are a few of my favorite things!</a:t>
            </a:r>
          </a:p>
          <a:p>
            <a:pPr algn="ctr"/>
            <a:endParaRPr lang="en-US" sz="1600" b="1" dirty="0" smtClean="0">
              <a:solidFill>
                <a:srgbClr val="FF0000"/>
              </a:solidFill>
              <a:latin typeface="Comic Sans MS" panose="030F0702030302020204" pitchFamily="66" charset="0"/>
            </a:endParaRPr>
          </a:p>
          <a:p>
            <a:pPr algn="ctr"/>
            <a:r>
              <a:rPr lang="en-US" sz="1600" b="1" dirty="0" smtClean="0">
                <a:solidFill>
                  <a:srgbClr val="FF66CC"/>
                </a:solidFill>
                <a:latin typeface="Comic Sans MS" panose="030F0702030302020204" pitchFamily="66" charset="0"/>
              </a:rPr>
              <a:t>Animal:</a:t>
            </a:r>
            <a:r>
              <a:rPr lang="en-US" sz="1600" b="1" dirty="0" smtClean="0">
                <a:latin typeface="Comic Sans MS" panose="030F0702030302020204" pitchFamily="66" charset="0"/>
              </a:rPr>
              <a:t> Dogs…love </a:t>
            </a:r>
            <a:r>
              <a:rPr lang="en-US" sz="1600" b="1" dirty="0" err="1" smtClean="0">
                <a:latin typeface="Comic Sans MS" panose="030F0702030302020204" pitchFamily="66" charset="0"/>
              </a:rPr>
              <a:t>Yorkies</a:t>
            </a:r>
            <a:r>
              <a:rPr lang="en-US" sz="1600" b="1" dirty="0" smtClean="0">
                <a:latin typeface="Comic Sans MS" panose="030F0702030302020204" pitchFamily="66" charset="0"/>
              </a:rPr>
              <a:t>!</a:t>
            </a:r>
          </a:p>
          <a:p>
            <a:pPr algn="ctr"/>
            <a:endParaRPr lang="en-US" sz="1600" b="1" dirty="0">
              <a:latin typeface="Comic Sans MS" panose="030F0702030302020204" pitchFamily="66" charset="0"/>
            </a:endParaRPr>
          </a:p>
          <a:p>
            <a:pPr algn="ctr"/>
            <a:r>
              <a:rPr lang="en-US" sz="1600" b="1" dirty="0" smtClean="0">
                <a:solidFill>
                  <a:srgbClr val="FF66CC"/>
                </a:solidFill>
                <a:latin typeface="Comic Sans MS" panose="030F0702030302020204" pitchFamily="66" charset="0"/>
              </a:rPr>
              <a:t>Book: </a:t>
            </a:r>
            <a:r>
              <a:rPr lang="en-US" sz="1600" b="1" dirty="0" smtClean="0">
                <a:latin typeface="Comic Sans MS" panose="030F0702030302020204" pitchFamily="66" charset="0"/>
              </a:rPr>
              <a:t>James and the Giant Peach</a:t>
            </a:r>
          </a:p>
          <a:p>
            <a:pPr algn="ctr"/>
            <a:endParaRPr lang="en-US" sz="1600" b="1" dirty="0" smtClean="0">
              <a:latin typeface="Comic Sans MS" panose="030F0702030302020204" pitchFamily="66" charset="0"/>
            </a:endParaRPr>
          </a:p>
          <a:p>
            <a:pPr algn="ctr"/>
            <a:r>
              <a:rPr lang="en-US" sz="1600" b="1" dirty="0" smtClean="0">
                <a:solidFill>
                  <a:srgbClr val="FF66CC"/>
                </a:solidFill>
                <a:latin typeface="Comic Sans MS" panose="030F0702030302020204" pitchFamily="66" charset="0"/>
              </a:rPr>
              <a:t>Hobby: </a:t>
            </a:r>
            <a:r>
              <a:rPr lang="en-US" sz="1600" b="1" dirty="0" smtClean="0">
                <a:latin typeface="Comic Sans MS" panose="030F0702030302020204" pitchFamily="66" charset="0"/>
              </a:rPr>
              <a:t>Baking</a:t>
            </a:r>
          </a:p>
          <a:p>
            <a:pPr algn="ctr"/>
            <a:endParaRPr lang="en-US" sz="1600" b="1" dirty="0" smtClean="0">
              <a:latin typeface="Comic Sans MS" panose="030F0702030302020204" pitchFamily="66" charset="0"/>
            </a:endParaRPr>
          </a:p>
          <a:p>
            <a:pPr algn="ctr"/>
            <a:r>
              <a:rPr lang="en-US" sz="1600" b="1" dirty="0" smtClean="0">
                <a:latin typeface="Comic Sans MS" panose="030F0702030302020204" pitchFamily="66" charset="0"/>
              </a:rPr>
              <a:t>Color: </a:t>
            </a:r>
            <a:r>
              <a:rPr lang="en-US" sz="1600" b="1" dirty="0" smtClean="0">
                <a:solidFill>
                  <a:srgbClr val="FF66CC"/>
                </a:solidFill>
                <a:latin typeface="Comic Sans MS" panose="030F0702030302020204" pitchFamily="66" charset="0"/>
              </a:rPr>
              <a:t>Pink </a:t>
            </a:r>
            <a:r>
              <a:rPr lang="en-US" sz="1600" b="1" dirty="0" smtClean="0">
                <a:latin typeface="Comic Sans MS" panose="030F0702030302020204" pitchFamily="66" charset="0"/>
              </a:rPr>
              <a:t>&amp; </a:t>
            </a:r>
            <a:r>
              <a:rPr lang="en-US" sz="1600" b="1" dirty="0" smtClean="0">
                <a:solidFill>
                  <a:srgbClr val="00FFCC"/>
                </a:solidFill>
                <a:latin typeface="Comic Sans MS" panose="030F0702030302020204" pitchFamily="66" charset="0"/>
              </a:rPr>
              <a:t>Teal</a:t>
            </a:r>
            <a:endParaRPr lang="en-US" sz="1600" b="1" dirty="0">
              <a:solidFill>
                <a:srgbClr val="00FFCC"/>
              </a:solidFill>
              <a:latin typeface="Comic Sans MS" panose="030F0702030302020204" pitchFamily="66" charset="0"/>
            </a:endParaRPr>
          </a:p>
        </p:txBody>
      </p:sp>
      <p:sp>
        <p:nvSpPr>
          <p:cNvPr id="6" name="TextBox 5">
            <a:extLst>
              <a:ext uri="{FF2B5EF4-FFF2-40B4-BE49-F238E27FC236}">
                <a16:creationId xmlns:a16="http://schemas.microsoft.com/office/drawing/2014/main" id="{01F2630F-2472-E348-899B-687E5AAE379B}"/>
              </a:ext>
            </a:extLst>
          </p:cNvPr>
          <p:cNvSpPr txBox="1"/>
          <p:nvPr/>
        </p:nvSpPr>
        <p:spPr>
          <a:xfrm>
            <a:off x="3569678" y="2883877"/>
            <a:ext cx="2531490" cy="769441"/>
          </a:xfrm>
          <a:prstGeom prst="rect">
            <a:avLst/>
          </a:prstGeom>
          <a:noFill/>
        </p:spPr>
        <p:txBody>
          <a:bodyPr wrap="square" rtlCol="0">
            <a:spAutoFit/>
          </a:bodyPr>
          <a:lstStyle/>
          <a:p>
            <a:pPr algn="ctr"/>
            <a:r>
              <a:rPr lang="en-US" sz="4400" dirty="0" smtClean="0">
                <a:solidFill>
                  <a:srgbClr val="7030A0"/>
                </a:solidFill>
                <a:latin typeface="Script MT Bold" panose="03040602040607080904" pitchFamily="66" charset="0"/>
              </a:rPr>
              <a:t>M</a:t>
            </a:r>
            <a:r>
              <a:rPr lang="en-US" sz="4400" dirty="0" smtClean="0">
                <a:solidFill>
                  <a:srgbClr val="0070C0"/>
                </a:solidFill>
                <a:latin typeface="Script MT Bold" panose="03040602040607080904" pitchFamily="66" charset="0"/>
              </a:rPr>
              <a:t>r</a:t>
            </a:r>
            <a:r>
              <a:rPr lang="en-US" sz="4400" dirty="0" smtClean="0">
                <a:solidFill>
                  <a:srgbClr val="7030A0"/>
                </a:solidFill>
                <a:latin typeface="Script MT Bold" panose="03040602040607080904" pitchFamily="66" charset="0"/>
              </a:rPr>
              <a:t>s</a:t>
            </a:r>
            <a:r>
              <a:rPr lang="en-US" sz="4400" dirty="0" smtClean="0">
                <a:latin typeface="Script MT Bold" panose="03040602040607080904" pitchFamily="66" charset="0"/>
              </a:rPr>
              <a:t>. </a:t>
            </a:r>
            <a:r>
              <a:rPr lang="en-US" sz="4400" b="1" dirty="0" err="1" smtClean="0">
                <a:solidFill>
                  <a:srgbClr val="FF00FF"/>
                </a:solidFill>
                <a:latin typeface="Script MT Bold" panose="03040602040607080904" pitchFamily="66" charset="0"/>
              </a:rPr>
              <a:t>Fa</a:t>
            </a:r>
            <a:r>
              <a:rPr lang="en-US" sz="4400" b="1" dirty="0" err="1" smtClean="0">
                <a:solidFill>
                  <a:srgbClr val="0070C0"/>
                </a:solidFill>
                <a:latin typeface="Script MT Bold" panose="03040602040607080904" pitchFamily="66" charset="0"/>
              </a:rPr>
              <a:t>r</a:t>
            </a:r>
            <a:r>
              <a:rPr lang="en-US" sz="4400" b="1" dirty="0" err="1" smtClean="0">
                <a:solidFill>
                  <a:srgbClr val="FF00FF"/>
                </a:solidFill>
                <a:latin typeface="Script MT Bold" panose="03040602040607080904" pitchFamily="66" charset="0"/>
              </a:rPr>
              <a:t>a</a:t>
            </a:r>
            <a:endParaRPr lang="en-US" sz="4400" b="1" dirty="0">
              <a:solidFill>
                <a:srgbClr val="FF00FF"/>
              </a:solidFill>
              <a:latin typeface="Script MT Bold" panose="03040602040607080904" pitchFamily="66"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5282" y="242565"/>
            <a:ext cx="2219281" cy="2166527"/>
          </a:xfrm>
          <a:prstGeom prst="rect">
            <a:avLst/>
          </a:prstGeom>
        </p:spPr>
      </p:pic>
    </p:spTree>
    <p:extLst>
      <p:ext uri="{BB962C8B-B14F-4D97-AF65-F5344CB8AC3E}">
        <p14:creationId xmlns:p14="http://schemas.microsoft.com/office/powerpoint/2010/main" val="16834875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125</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Berlin Sans FB Demi</vt:lpstr>
      <vt:lpstr>Calibri</vt:lpstr>
      <vt:lpstr>Calibri Light</vt:lpstr>
      <vt:lpstr>Comic Sans MS</vt:lpstr>
      <vt:lpstr>Script MT 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Morrallee, Samantha</dc:creator>
  <cp:lastModifiedBy>FARA, CHRISTINE</cp:lastModifiedBy>
  <cp:revision>9</cp:revision>
  <dcterms:created xsi:type="dcterms:W3CDTF">2020-07-29T14:50:35Z</dcterms:created>
  <dcterms:modified xsi:type="dcterms:W3CDTF">2020-09-10T12:49:34Z</dcterms:modified>
</cp:coreProperties>
</file>